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3C1E6"/>
    <a:srgbClr val="FD63C6"/>
    <a:srgbClr val="FC3EB8"/>
    <a:srgbClr val="D96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K" userId="94637be317aaa0fa" providerId="LiveId" clId="{82669A9E-4879-455C-9CFF-C08B86323A8B}"/>
    <pc:docChg chg="custSel modSld">
      <pc:chgData name="D K" userId="94637be317aaa0fa" providerId="LiveId" clId="{82669A9E-4879-455C-9CFF-C08B86323A8B}" dt="2024-05-02T10:49:11.533" v="122" actId="20577"/>
      <pc:docMkLst>
        <pc:docMk/>
      </pc:docMkLst>
      <pc:sldChg chg="modSp mod">
        <pc:chgData name="D K" userId="94637be317aaa0fa" providerId="LiveId" clId="{82669A9E-4879-455C-9CFF-C08B86323A8B}" dt="2024-05-02T10:43:29.526" v="46" actId="6549"/>
        <pc:sldMkLst>
          <pc:docMk/>
          <pc:sldMk cId="832697059" sldId="256"/>
        </pc:sldMkLst>
        <pc:spChg chg="mod">
          <ac:chgData name="D K" userId="94637be317aaa0fa" providerId="LiveId" clId="{82669A9E-4879-455C-9CFF-C08B86323A8B}" dt="2024-05-02T10:43:29.526" v="46" actId="6549"/>
          <ac:spMkLst>
            <pc:docMk/>
            <pc:sldMk cId="832697059" sldId="256"/>
            <ac:spMk id="3" creationId="{14B07B9C-C3FE-4C30-A0A1-D62928D92213}"/>
          </ac:spMkLst>
        </pc:spChg>
      </pc:sldChg>
      <pc:sldChg chg="modSp mod">
        <pc:chgData name="D K" userId="94637be317aaa0fa" providerId="LiveId" clId="{82669A9E-4879-455C-9CFF-C08B86323A8B}" dt="2024-05-02T10:47:57.911" v="99" actId="6549"/>
        <pc:sldMkLst>
          <pc:docMk/>
          <pc:sldMk cId="2045461590" sldId="258"/>
        </pc:sldMkLst>
        <pc:spChg chg="mod">
          <ac:chgData name="D K" userId="94637be317aaa0fa" providerId="LiveId" clId="{82669A9E-4879-455C-9CFF-C08B86323A8B}" dt="2024-05-02T10:47:57.911" v="99" actId="6549"/>
          <ac:spMkLst>
            <pc:docMk/>
            <pc:sldMk cId="2045461590" sldId="258"/>
            <ac:spMk id="3" creationId="{7EEE189C-42A1-4B6C-BFB0-5CDFBC6DB366}"/>
          </ac:spMkLst>
        </pc:spChg>
      </pc:sldChg>
      <pc:sldChg chg="modSp mod">
        <pc:chgData name="D K" userId="94637be317aaa0fa" providerId="LiveId" clId="{82669A9E-4879-455C-9CFF-C08B86323A8B}" dt="2024-05-02T10:49:11.533" v="122" actId="20577"/>
        <pc:sldMkLst>
          <pc:docMk/>
          <pc:sldMk cId="1170168369" sldId="260"/>
        </pc:sldMkLst>
        <pc:spChg chg="mod">
          <ac:chgData name="D K" userId="94637be317aaa0fa" providerId="LiveId" clId="{82669A9E-4879-455C-9CFF-C08B86323A8B}" dt="2024-05-02T10:49:11.533" v="122" actId="20577"/>
          <ac:spMkLst>
            <pc:docMk/>
            <pc:sldMk cId="1170168369" sldId="260"/>
            <ac:spMk id="3" creationId="{D18EAF46-8D6E-4F20-8749-AAE8789514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EC794-48D0-476F-B9B1-3DB287E35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2B7FE0-E50B-48E0-9B86-E229AB27C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F42FB-A34C-4DF2-89E2-0EF714FB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26866-AE1C-4A6C-B5E1-590450F8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4D9DC7-3566-4621-8766-6FD229DE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83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59037-FA44-4B93-9C8D-DAFEAC5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BF4AD1-D63E-4834-87FB-998A57651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4CEEFD-0C7C-432D-8240-82024802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1A8F75-B6D0-4445-AA27-BC4C630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29DA55-D5CC-48E5-AE5E-3AD1C400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33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653FC2-A546-4EAF-974A-3307E9FBD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009E1D-9CF5-4009-86EE-F6D28A63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2986BE-172B-4B21-9C44-842BF200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0DD9EB-D726-4AD5-A3A7-D1571900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67F539-2597-485B-836D-84FA1BE9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2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A58F-86A3-489C-9295-201C3C1E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2379EC-5A4A-4605-BA37-6718A91E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C3C4F0-9B19-452A-A551-2DE7CADD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4FB322-4CF4-4108-9B72-4CC27D41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F0834B-7705-4B44-A9E5-3A059330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F727D-5CBA-4A84-A530-A8ACDF47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81451-56E5-4E9F-8948-B698F911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803C9-9537-43CB-AAFA-8316C27E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2CF4B-81F3-419B-B82F-5E24FE49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ACA4C-2BC4-46B9-8479-2539892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61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EF45B-B636-4113-9F85-52C44A37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6C4E03-1C51-4950-BE7A-759BAAB89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B20502-87A3-44A5-96FD-E8212880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123932-C14E-45B4-BEFF-A65D7667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865303-4059-4685-BEDC-08960E45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A0424D-103C-4793-A261-5B5D045D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9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E7780-8D16-4F8E-BBA0-E9A0B2A4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99BF12-395B-48FD-B127-3288F7A82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94E900-79E8-4629-9A31-B966B7B85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233A9D-A62D-422E-B523-18A4C8362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09F41D-C37C-4148-8B2F-53FC2CB21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79B699-4B7A-49E3-9173-A36298B8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1F7577-15F1-45C6-B3AD-45A030EC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436808-22BC-4308-B3FE-6E1717FE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95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3D85-CE13-4BC9-9CDD-6C028E01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39AEC7-C051-469C-9E7B-56BC278B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7B8F0C-5EF0-4EFF-AA9D-653784C1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293C2B-69B3-41C5-8B00-C058CE49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99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701E29-0966-470D-AB5D-2D40A53C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F02A06-30C8-40DE-829D-30EBCD71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A6372D-4C19-41F1-AEE0-4BA996F0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39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4A4FC-2607-4B6A-A82E-EDFB9B4E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55E77-154C-491C-A3A0-FC81B190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295776-A4B4-436F-A8CE-2BC6EC7BF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5C3A31-7D55-4DF2-9F2D-BB937CDE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9A204-11D4-4E7C-A8AD-6B7F80C9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8335E8-92EE-460A-A710-6E542478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66C56-F22B-4B33-BE26-EBD4BFBA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A70A88-3C95-4712-B487-24D34EB05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E808F5-DE62-4DF7-A4A2-20AFFBB5E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E6D2EA-D364-406E-9C90-D53E5A71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FDE5F4-4E51-485F-8925-68027F10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B8D19C-6412-4B57-99EB-945D241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4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3EB8"/>
            </a:gs>
            <a:gs pos="74000">
              <a:srgbClr val="F3C1E6"/>
            </a:gs>
            <a:gs pos="83000">
              <a:srgbClr val="F3C1E6"/>
            </a:gs>
            <a:gs pos="100000">
              <a:srgbClr val="F3C1E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B72BCA-D80A-4485-AEFB-7331804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8807C5-E6C9-4C20-8577-11C1D6A65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F1946F-1D8B-47D0-8681-6335FDF8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B977-C232-45CB-916F-55BADC0F2E6D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34E307-9763-4517-AEA9-5FB30C150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5B29D1-3D96-493E-8608-AB0F1207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3A33-EF53-4329-9985-7D2B6F88B5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34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E770A-0A45-430D-8FA8-5D5B99139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n>
                  <a:solidFill>
                    <a:srgbClr val="FF33CC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Pink Shirt Day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B07B9C-C3FE-4C30-A0A1-D62928D92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Präsentation von Ronja &amp; Paula Klasse 9a</a:t>
            </a:r>
          </a:p>
        </p:txBody>
      </p:sp>
    </p:spTree>
    <p:extLst>
      <p:ext uri="{BB962C8B-B14F-4D97-AF65-F5344CB8AC3E}">
        <p14:creationId xmlns:p14="http://schemas.microsoft.com/office/powerpoint/2010/main" val="83269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E523E-EB48-473B-AC41-8087ADC9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>
                <a:ln>
                  <a:solidFill>
                    <a:srgbClr val="FF33CC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Gliederung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C05C6BE-7F50-4600-A665-73F7285A6D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948283" y="342900"/>
            <a:ext cx="5237546" cy="61722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113F7D-F9CD-4A15-B2F5-AD784E133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Infos über Pink Shirt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Sponsoren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24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8EC06-C7BB-4DDF-A368-CF9747EC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58" y="1522412"/>
            <a:ext cx="3419696" cy="1069975"/>
          </a:xfrm>
        </p:spPr>
        <p:txBody>
          <a:bodyPr>
            <a:normAutofit fontScale="90000"/>
          </a:bodyPr>
          <a:lstStyle/>
          <a:p>
            <a:r>
              <a:rPr lang="de-DE" sz="6000" dirty="0">
                <a:ln>
                  <a:solidFill>
                    <a:srgbClr val="FF33CC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Infos über Pink Shirt 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E189C-42A1-4B6C-BFB0-5CDFBC6DB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Der Pink Shirt Day ist eine jährliche Veranstaltung gegen Mobbing, die in Kanada und Neuseeland stattfindet.</a:t>
            </a:r>
          </a:p>
          <a:p>
            <a:r>
              <a:rPr lang="de-DE" dirty="0"/>
              <a:t>Die Teilnehmer tragen rosa Hemden und besuchen informative Veranstaltungen, um das Bewusstsein für Mobbing zu schärfen, insbesondere in Schulen.</a:t>
            </a:r>
          </a:p>
          <a:p>
            <a:r>
              <a:rPr lang="de-DE" dirty="0"/>
              <a:t>Der Pink Shirt Day wurde 2007 in Kanada ins Leben gerufen, wo er jedes Jahr am letzten Mittwoch im Februar stattfindet. </a:t>
            </a:r>
          </a:p>
          <a:p>
            <a:r>
              <a:rPr lang="de-DE" dirty="0"/>
              <a:t>Er kam 2009 in Neuseeland an und wird jährlich am dritten Freitag im Mai begangen.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8F03EB-A9F0-4515-8041-F89404895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F2E9A7-DA89-49D2-A5EA-A1C45D2F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702596"/>
            <a:ext cx="4221856" cy="31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74004-8A8B-49CE-8DFE-910AD60A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dirty="0">
                <a:ln>
                  <a:solidFill>
                    <a:srgbClr val="FF33CC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Projekte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EAF46-8D6E-4F20-8749-AAE87895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0000" lnSpcReduction="20000"/>
          </a:bodyPr>
          <a:lstStyle/>
          <a:p>
            <a:r>
              <a:rPr lang="de-DE" sz="3800" dirty="0"/>
              <a:t>Freundschaftsarmbänder </a:t>
            </a:r>
          </a:p>
          <a:p>
            <a:r>
              <a:rPr lang="de-DE" sz="3800" dirty="0"/>
              <a:t>Spinnennetz</a:t>
            </a:r>
          </a:p>
          <a:p>
            <a:r>
              <a:rPr lang="de-DE" sz="3800" dirty="0"/>
              <a:t>Selbstverteidigung</a:t>
            </a:r>
          </a:p>
          <a:p>
            <a:pPr algn="r"/>
            <a:r>
              <a:rPr lang="de-DE" sz="3800"/>
              <a:t> Tandem-Anti </a:t>
            </a:r>
            <a:r>
              <a:rPr lang="de-DE" sz="3800" dirty="0"/>
              <a:t>Stress Bälle selber machen</a:t>
            </a:r>
          </a:p>
          <a:p>
            <a:pPr algn="r"/>
            <a:r>
              <a:rPr lang="de-DE" sz="3800" dirty="0"/>
              <a:t>Stoffbeutel nähen </a:t>
            </a:r>
          </a:p>
          <a:p>
            <a:pPr algn="r"/>
            <a:r>
              <a:rPr lang="de-DE" sz="3800" dirty="0"/>
              <a:t>Film zur Gewaltprävention</a:t>
            </a:r>
          </a:p>
          <a:p>
            <a:pPr algn="r"/>
            <a:r>
              <a:rPr lang="de-DE" sz="3800" dirty="0"/>
              <a:t>Beauty – Workshop</a:t>
            </a:r>
          </a:p>
          <a:p>
            <a:pPr algn="r"/>
            <a:r>
              <a:rPr lang="de-DE" sz="3800" dirty="0"/>
              <a:t>Aquarellzeichnungen </a:t>
            </a:r>
          </a:p>
          <a:p>
            <a:pPr algn="r"/>
            <a:r>
              <a:rPr lang="de-DE" sz="3800" dirty="0"/>
              <a:t>Häkeln</a:t>
            </a:r>
          </a:p>
          <a:p>
            <a:pPr algn="r"/>
            <a:r>
              <a:rPr lang="de-DE" sz="3800" dirty="0"/>
              <a:t>Gemeinsam gegen Mobbing – Wir malen auf dem Schulhof</a:t>
            </a:r>
          </a:p>
          <a:p>
            <a:pPr algn="r"/>
            <a:r>
              <a:rPr lang="de-DE" sz="3800" dirty="0"/>
              <a:t>Hilfe ich krieg ne Krise! </a:t>
            </a:r>
          </a:p>
          <a:p>
            <a:endParaRPr lang="de-DE" sz="3800" dirty="0"/>
          </a:p>
          <a:p>
            <a:r>
              <a:rPr lang="de-DE" sz="3800" dirty="0"/>
              <a:t>Feuerwehr</a:t>
            </a:r>
          </a:p>
          <a:p>
            <a:r>
              <a:rPr lang="de-DE" sz="3800" dirty="0"/>
              <a:t>T – Shirt selber machen</a:t>
            </a:r>
          </a:p>
          <a:p>
            <a:r>
              <a:rPr lang="de-DE" sz="3800" dirty="0"/>
              <a:t>Der Wunschbaum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FE4368-CA7F-4139-B00A-54833A457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181778"/>
            <a:ext cx="3314218" cy="24856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66B81A-A64E-44C1-BF80-A433A9524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8746" y="3145621"/>
            <a:ext cx="3825433" cy="28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6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838C6-10FF-40CD-8AD4-16924185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dirty="0">
                <a:ln>
                  <a:solidFill>
                    <a:srgbClr val="FF33CC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Sponsoren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1BAEDAD-D711-4FDB-B8CD-0D4085F5AE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 b="10343"/>
          <a:stretch>
            <a:fillRect/>
          </a:stretch>
        </p:blipFill>
        <p:spPr>
          <a:xfrm>
            <a:off x="6236484" y="2139277"/>
            <a:ext cx="1796346" cy="1418411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72B25E-C801-415A-940A-BC446769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Freenet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Sparkasse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Förderverein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Telekom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Edeka Maske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Märkisch Edel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Holland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Schatzinsel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Simpleclub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Cafe</a:t>
            </a:r>
            <a:r>
              <a:rPr lang="de-DE" dirty="0"/>
              <a:t> </a:t>
            </a:r>
            <a:r>
              <a:rPr lang="de-DE" dirty="0" err="1"/>
              <a:t>Madlen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16BD87-9364-41EA-9D58-469C611FB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08" y="891251"/>
            <a:ext cx="1504709" cy="15047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F2857C-EA8F-4EB8-B801-B212D6FFD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602" y="4751106"/>
            <a:ext cx="3095625" cy="1476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51289A-7FB7-4FC3-8E89-FE0D9E1F3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319" y="457200"/>
            <a:ext cx="1626908" cy="17549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56041B-6FC5-4EC1-AB4C-78F70F05C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565" y="4548337"/>
            <a:ext cx="1418412" cy="14184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6929471-BBDA-43BD-9EB1-B0816E5C7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446" y="2900885"/>
            <a:ext cx="1714500" cy="1714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31D54CC-51F1-41CF-8378-B2CDFFFDF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1205" y="3643986"/>
            <a:ext cx="3345084" cy="7250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7893D9-BD99-44C4-BA18-DA61FE994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2695" y="661436"/>
            <a:ext cx="2019300" cy="22669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D50406-8AFC-42B4-83EC-C50CCAC70B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560" y="2091163"/>
            <a:ext cx="2162175" cy="15335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000764-D16E-4C0E-BF03-64F300972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3319" y="3067862"/>
            <a:ext cx="1440346" cy="13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7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Breitbild</PresentationFormat>
  <Paragraphs>40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Bahnschrift SemiBold SemiConden</vt:lpstr>
      <vt:lpstr>Calibri</vt:lpstr>
      <vt:lpstr>Calibri Light</vt:lpstr>
      <vt:lpstr>Office</vt:lpstr>
      <vt:lpstr>Pink Shirt Day 2024</vt:lpstr>
      <vt:lpstr>Gliederung</vt:lpstr>
      <vt:lpstr>Infos über Pink Shirt Day</vt:lpstr>
      <vt:lpstr>Projekte</vt:lpstr>
      <vt:lpstr>Sponsoren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Shirt Day 2024</dc:title>
  <dc:creator>Bearbeitet DEFAULT Profil</dc:creator>
  <cp:lastModifiedBy>D K</cp:lastModifiedBy>
  <cp:revision>12</cp:revision>
  <dcterms:created xsi:type="dcterms:W3CDTF">2024-05-02T06:23:19Z</dcterms:created>
  <dcterms:modified xsi:type="dcterms:W3CDTF">2024-05-02T10:49:12Z</dcterms:modified>
</cp:coreProperties>
</file>